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1"/>
  </p:notesMasterIdLst>
  <p:sldIdLst>
    <p:sldId id="299" r:id="rId2"/>
    <p:sldId id="280" r:id="rId3"/>
    <p:sldId id="296" r:id="rId4"/>
    <p:sldId id="295" r:id="rId5"/>
    <p:sldId id="301" r:id="rId6"/>
    <p:sldId id="297" r:id="rId7"/>
    <p:sldId id="298" r:id="rId8"/>
    <p:sldId id="302" r:id="rId9"/>
    <p:sldId id="303" r:id="rId10"/>
  </p:sldIdLst>
  <p:sldSz cx="9144000" cy="6858000" type="screen4x3"/>
  <p:notesSz cx="6858000" cy="9144000"/>
  <p:embeddedFontLst>
    <p:embeddedFont>
      <p:font typeface="맑은 고딕" panose="020B0503020000020004" pitchFamily="50" charset="-127"/>
      <p:regular r:id="rId12"/>
      <p:bold r:id="rId1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B5AA8"/>
    <a:srgbClr val="003399"/>
    <a:srgbClr val="77787B"/>
    <a:srgbClr val="C40452"/>
    <a:srgbClr val="9999FF"/>
    <a:srgbClr val="E2E6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E25E649-3F16-4E02-A733-19D2CDBF48F0}" styleName="보통 스타일 3 - 강조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밝은 스타일 1 - 강조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2A488322-F2BA-4B5B-9748-0D474271808F}" styleName="보통 스타일 3 - 강조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144" autoAdjust="0"/>
    <p:restoredTop sz="94621" autoAdjust="0"/>
  </p:normalViewPr>
  <p:slideViewPr>
    <p:cSldViewPr>
      <p:cViewPr varScale="1">
        <p:scale>
          <a:sx n="51" d="100"/>
          <a:sy n="51" d="100"/>
        </p:scale>
        <p:origin x="892" y="3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AA5D5A-343A-4C1A-BC9D-610EC8B80F49}" type="datetimeFigureOut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FD85EE-51FF-49B2-AE4A-EF643293EA7A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54821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E0869A-511E-46C9-BCD9-73B40BEBF732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27057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A1E49E9-10D3-4131-8EA9-4702955FDB45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3435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6218A2-7ADF-4A46-8B89-EE9D13BAB9F7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3982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E4629-CD1C-4202-B706-2D20CF191902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6553200" y="6617245"/>
            <a:ext cx="2133600" cy="196131"/>
          </a:xfrm>
        </p:spPr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03002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95174D-DBC9-4428-A72B-3BEB5D1EE4A5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02832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ECD913-751E-40A5-8200-1A41F992C017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1583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BF5DD-5FF2-4A94-92AC-E5630B2F9CD9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29979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18861-D62D-4FDB-BA72-80A6A2CA428F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459985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77FEAD-2346-46B8-B0E2-AF071A7B2F85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938112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2B4A7D-2389-4917-ACA4-2E7CFF4BB0F0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461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7EB56F-6546-4584-935C-1CF5ECBBD1FA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30043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816C25-3C2E-48E9-983B-A96FF764F5B5}" type="datetime1">
              <a:rPr lang="ko-KR" altLang="en-US" smtClean="0"/>
              <a:pPr/>
              <a:t>2016-07-11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3FC95C-4A71-4760-A575-4AE7075BB6F0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58839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직선 연결선 71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76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78041"/>
            <a:ext cx="677336" cy="39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" name="막힌 원호 77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86" name="제목 12"/>
          <p:cNvSpPr txBox="1">
            <a:spLocks/>
          </p:cNvSpPr>
          <p:nvPr/>
        </p:nvSpPr>
        <p:spPr>
          <a:xfrm>
            <a:off x="323528" y="607162"/>
            <a:ext cx="3731150" cy="5895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3. UI</a:t>
            </a:r>
            <a:r>
              <a:rPr kumimoji="0" lang="en-US" altLang="ko-KR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및 기능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흐름도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3811474" y="1340768"/>
            <a:ext cx="1014137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로그인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2237911" y="1340768"/>
            <a:ext cx="965937" cy="48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메인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50" name="직선 화살표 연결선 49"/>
          <p:cNvCxnSpPr>
            <a:stCxn id="42" idx="1"/>
            <a:endCxn id="46" idx="3"/>
          </p:cNvCxnSpPr>
          <p:nvPr/>
        </p:nvCxnSpPr>
        <p:spPr>
          <a:xfrm flipH="1">
            <a:off x="3203848" y="1581944"/>
            <a:ext cx="607626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1" name="모서리가 둥근 직사각형 50"/>
          <p:cNvSpPr/>
          <p:nvPr/>
        </p:nvSpPr>
        <p:spPr>
          <a:xfrm>
            <a:off x="3707904" y="2405758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로그인</a:t>
            </a:r>
            <a:endParaRPr lang="ko-KR" altLang="en-US" sz="1200" dirty="0"/>
          </a:p>
        </p:txBody>
      </p:sp>
      <p:sp>
        <p:nvSpPr>
          <p:cNvPr id="52" name="모서리가 둥근 직사각형 51"/>
          <p:cNvSpPr/>
          <p:nvPr/>
        </p:nvSpPr>
        <p:spPr>
          <a:xfrm>
            <a:off x="5004048" y="2405758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페이스북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로그인</a:t>
            </a:r>
            <a:endParaRPr lang="ko-KR" altLang="en-US" sz="1200" dirty="0"/>
          </a:p>
        </p:txBody>
      </p:sp>
      <p:sp>
        <p:nvSpPr>
          <p:cNvPr id="53" name="모서리가 둥근 직사각형 52"/>
          <p:cNvSpPr/>
          <p:nvPr/>
        </p:nvSpPr>
        <p:spPr>
          <a:xfrm>
            <a:off x="6300192" y="2420888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카카오톡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로그인</a:t>
            </a:r>
            <a:endParaRPr lang="ko-KR" altLang="en-US" sz="1200" dirty="0"/>
          </a:p>
        </p:txBody>
      </p:sp>
      <p:cxnSp>
        <p:nvCxnSpPr>
          <p:cNvPr id="7" name="꺾인 연결선 6"/>
          <p:cNvCxnSpPr>
            <a:stCxn id="42" idx="2"/>
            <a:endCxn id="51" idx="0"/>
          </p:cNvCxnSpPr>
          <p:nvPr/>
        </p:nvCxnSpPr>
        <p:spPr>
          <a:xfrm rot="5400000">
            <a:off x="4009937" y="2097152"/>
            <a:ext cx="582638" cy="34575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" name="꺾인 연결선 8"/>
          <p:cNvCxnSpPr>
            <a:stCxn id="42" idx="2"/>
            <a:endCxn id="52" idx="0"/>
          </p:cNvCxnSpPr>
          <p:nvPr/>
        </p:nvCxnSpPr>
        <p:spPr>
          <a:xfrm rot="16200000" flipH="1">
            <a:off x="4658008" y="1483654"/>
            <a:ext cx="582638" cy="1261569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" name="꺾인 연결선 10"/>
          <p:cNvCxnSpPr>
            <a:stCxn id="42" idx="2"/>
            <a:endCxn id="53" idx="0"/>
          </p:cNvCxnSpPr>
          <p:nvPr/>
        </p:nvCxnSpPr>
        <p:spPr>
          <a:xfrm rot="16200000" flipH="1">
            <a:off x="5298515" y="843147"/>
            <a:ext cx="597768" cy="2557713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9" name="모서리가 둥근 직사각형 58"/>
          <p:cNvSpPr/>
          <p:nvPr/>
        </p:nvSpPr>
        <p:spPr>
          <a:xfrm>
            <a:off x="3707904" y="3219380"/>
            <a:ext cx="1152128" cy="67140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아이디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비밀번호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입력</a:t>
            </a:r>
            <a:endParaRPr lang="en-US" altLang="ko-KR" sz="1200" dirty="0" smtClean="0"/>
          </a:p>
        </p:txBody>
      </p:sp>
      <p:sp>
        <p:nvSpPr>
          <p:cNvPr id="60" name="모서리가 둥근 직사각형 59"/>
          <p:cNvSpPr/>
          <p:nvPr/>
        </p:nvSpPr>
        <p:spPr>
          <a:xfrm>
            <a:off x="5000478" y="3219380"/>
            <a:ext cx="1152128" cy="67140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페이스북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로그인 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페이지</a:t>
            </a:r>
            <a:endParaRPr lang="en-US" altLang="ko-KR" sz="1200" dirty="0" smtClean="0"/>
          </a:p>
        </p:txBody>
      </p:sp>
      <p:sp>
        <p:nvSpPr>
          <p:cNvPr id="61" name="모서리가 둥근 직사각형 60"/>
          <p:cNvSpPr/>
          <p:nvPr/>
        </p:nvSpPr>
        <p:spPr>
          <a:xfrm>
            <a:off x="6295856" y="3235283"/>
            <a:ext cx="1152128" cy="67140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카카오톡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로그인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페이지</a:t>
            </a:r>
            <a:endParaRPr lang="en-US" altLang="ko-KR" sz="1200" dirty="0" smtClean="0"/>
          </a:p>
        </p:txBody>
      </p:sp>
      <p:sp>
        <p:nvSpPr>
          <p:cNvPr id="63" name="순서도: 판단 62"/>
          <p:cNvSpPr/>
          <p:nvPr/>
        </p:nvSpPr>
        <p:spPr>
          <a:xfrm>
            <a:off x="3555782" y="4324823"/>
            <a:ext cx="1456371" cy="893932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로그인</a:t>
            </a:r>
            <a:endParaRPr lang="ko-KR" altLang="en-US" sz="1200" dirty="0"/>
          </a:p>
        </p:txBody>
      </p:sp>
      <p:cxnSp>
        <p:nvCxnSpPr>
          <p:cNvPr id="67" name="직선 화살표 연결선 66"/>
          <p:cNvCxnSpPr>
            <a:stCxn id="51" idx="2"/>
            <a:endCxn id="59" idx="0"/>
          </p:cNvCxnSpPr>
          <p:nvPr/>
        </p:nvCxnSpPr>
        <p:spPr>
          <a:xfrm>
            <a:off x="4283968" y="2888110"/>
            <a:ext cx="0" cy="3312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5" name="직선 화살표 연결선 74"/>
          <p:cNvCxnSpPr>
            <a:stCxn id="52" idx="2"/>
            <a:endCxn id="60" idx="0"/>
          </p:cNvCxnSpPr>
          <p:nvPr/>
        </p:nvCxnSpPr>
        <p:spPr>
          <a:xfrm flipH="1">
            <a:off x="5576542" y="2888110"/>
            <a:ext cx="3570" cy="3312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9" name="직선 화살표 연결선 78"/>
          <p:cNvCxnSpPr>
            <a:stCxn id="53" idx="2"/>
            <a:endCxn id="61" idx="0"/>
          </p:cNvCxnSpPr>
          <p:nvPr/>
        </p:nvCxnSpPr>
        <p:spPr>
          <a:xfrm flipH="1">
            <a:off x="6871920" y="2903240"/>
            <a:ext cx="4336" cy="3320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2" name="직선 화살표 연결선 81"/>
          <p:cNvCxnSpPr>
            <a:stCxn id="59" idx="2"/>
            <a:endCxn id="63" idx="0"/>
          </p:cNvCxnSpPr>
          <p:nvPr/>
        </p:nvCxnSpPr>
        <p:spPr>
          <a:xfrm>
            <a:off x="4283968" y="3890782"/>
            <a:ext cx="0" cy="43404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7" name="직선 화살표 연결선 86"/>
          <p:cNvCxnSpPr>
            <a:stCxn id="63" idx="2"/>
            <a:endCxn id="97" idx="0"/>
          </p:cNvCxnSpPr>
          <p:nvPr/>
        </p:nvCxnSpPr>
        <p:spPr>
          <a:xfrm flipH="1">
            <a:off x="4283967" y="5218755"/>
            <a:ext cx="1" cy="5365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5" name="모서리가 둥근 직사각형 94"/>
          <p:cNvSpPr/>
          <p:nvPr/>
        </p:nvSpPr>
        <p:spPr>
          <a:xfrm>
            <a:off x="1979712" y="4540847"/>
            <a:ext cx="965937" cy="48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메인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96" name="직선 화살표 연결선 95"/>
          <p:cNvCxnSpPr>
            <a:stCxn id="63" idx="1"/>
            <a:endCxn id="95" idx="3"/>
          </p:cNvCxnSpPr>
          <p:nvPr/>
        </p:nvCxnSpPr>
        <p:spPr>
          <a:xfrm flipH="1">
            <a:off x="2945649" y="4771789"/>
            <a:ext cx="610133" cy="1023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7" name="모서리가 둥근 직사각형 96"/>
          <p:cNvSpPr/>
          <p:nvPr/>
        </p:nvSpPr>
        <p:spPr>
          <a:xfrm>
            <a:off x="3707903" y="5755354"/>
            <a:ext cx="1152128" cy="67140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오류 메시지 출력</a:t>
            </a:r>
            <a:endParaRPr lang="en-US" altLang="ko-KR" sz="1200" dirty="0" smtClean="0"/>
          </a:p>
        </p:txBody>
      </p:sp>
      <p:sp>
        <p:nvSpPr>
          <p:cNvPr id="37" name="TextBox 36"/>
          <p:cNvSpPr txBox="1"/>
          <p:nvPr/>
        </p:nvSpPr>
        <p:spPr>
          <a:xfrm>
            <a:off x="3102007" y="4402457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mtClean="0"/>
              <a:t>성공</a:t>
            </a:r>
            <a:endParaRPr lang="ko-KR" altLang="en-US"/>
          </a:p>
        </p:txBody>
      </p:sp>
      <p:sp>
        <p:nvSpPr>
          <p:cNvPr id="99" name="TextBox 98"/>
          <p:cNvSpPr txBox="1"/>
          <p:nvPr/>
        </p:nvSpPr>
        <p:spPr>
          <a:xfrm>
            <a:off x="4226843" y="5142829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실패</a:t>
            </a:r>
            <a:endParaRPr lang="ko-KR" altLang="en-US" dirty="0"/>
          </a:p>
        </p:txBody>
      </p:sp>
      <p:sp>
        <p:nvSpPr>
          <p:cNvPr id="100" name="모서리가 둥근 직사각형 99"/>
          <p:cNvSpPr/>
          <p:nvPr/>
        </p:nvSpPr>
        <p:spPr>
          <a:xfrm>
            <a:off x="2385949" y="2420887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비밀번호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찾기</a:t>
            </a:r>
            <a:endParaRPr lang="ko-KR" altLang="en-US" sz="1200" dirty="0"/>
          </a:p>
        </p:txBody>
      </p:sp>
      <p:sp>
        <p:nvSpPr>
          <p:cNvPr id="101" name="모서리가 둥근 직사각형 100"/>
          <p:cNvSpPr/>
          <p:nvPr/>
        </p:nvSpPr>
        <p:spPr>
          <a:xfrm>
            <a:off x="1063994" y="2420887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회원가입</a:t>
            </a:r>
            <a:endParaRPr lang="ko-KR" altLang="en-US" sz="1200" dirty="0"/>
          </a:p>
        </p:txBody>
      </p:sp>
      <p:cxnSp>
        <p:nvCxnSpPr>
          <p:cNvPr id="102" name="꺾인 연결선 101"/>
          <p:cNvCxnSpPr>
            <a:stCxn id="42" idx="2"/>
            <a:endCxn id="100" idx="0"/>
          </p:cNvCxnSpPr>
          <p:nvPr/>
        </p:nvCxnSpPr>
        <p:spPr>
          <a:xfrm rot="5400000">
            <a:off x="3341395" y="1443738"/>
            <a:ext cx="597767" cy="1356530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7" name="꺾인 연결선 106"/>
          <p:cNvCxnSpPr>
            <a:stCxn id="42" idx="2"/>
            <a:endCxn id="101" idx="0"/>
          </p:cNvCxnSpPr>
          <p:nvPr/>
        </p:nvCxnSpPr>
        <p:spPr>
          <a:xfrm rot="5400000">
            <a:off x="2680418" y="782761"/>
            <a:ext cx="597767" cy="2678485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5" name="모서리가 둥근 직사각형 114"/>
          <p:cNvSpPr/>
          <p:nvPr/>
        </p:nvSpPr>
        <p:spPr>
          <a:xfrm>
            <a:off x="1132990" y="3285672"/>
            <a:ext cx="1014137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회원가입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sp>
        <p:nvSpPr>
          <p:cNvPr id="117" name="모서리가 둥근 직사각형 116"/>
          <p:cNvSpPr/>
          <p:nvPr/>
        </p:nvSpPr>
        <p:spPr>
          <a:xfrm>
            <a:off x="2454944" y="3285672"/>
            <a:ext cx="1014137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비밀번호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찾기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118" name="직선 화살표 연결선 117"/>
          <p:cNvCxnSpPr>
            <a:stCxn id="101" idx="2"/>
            <a:endCxn id="115" idx="0"/>
          </p:cNvCxnSpPr>
          <p:nvPr/>
        </p:nvCxnSpPr>
        <p:spPr>
          <a:xfrm>
            <a:off x="1640058" y="2903239"/>
            <a:ext cx="1" cy="3824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4" name="직선 화살표 연결선 123"/>
          <p:cNvCxnSpPr>
            <a:stCxn id="100" idx="2"/>
            <a:endCxn id="117" idx="0"/>
          </p:cNvCxnSpPr>
          <p:nvPr/>
        </p:nvCxnSpPr>
        <p:spPr>
          <a:xfrm>
            <a:off x="2962013" y="2903239"/>
            <a:ext cx="0" cy="3824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5724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" name="표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31421267"/>
              </p:ext>
            </p:extLst>
          </p:nvPr>
        </p:nvGraphicFramePr>
        <p:xfrm>
          <a:off x="205465" y="1772816"/>
          <a:ext cx="8848774" cy="44837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27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15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4614">
                <a:tc rowSpan="2">
                  <a:txBody>
                    <a:bodyPr/>
                    <a:lstStyle/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9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9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6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600" dirty="0" smtClean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>
                          <a:solidFill>
                            <a:srgbClr val="3B5AA8"/>
                          </a:solidFill>
                        </a:rPr>
                        <a:t>처리 내용</a:t>
                      </a:r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9881">
                <a:tc vMerge="1">
                  <a:txBody>
                    <a:bodyPr/>
                    <a:lstStyle/>
                    <a:p>
                      <a:pPr latinLnBrk="1"/>
                      <a:endParaRPr lang="en-US" altLang="ko-KR" sz="1600" dirty="0" smtClean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="1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</a:rPr>
                        <a:t>로그인</a:t>
                      </a:r>
                      <a:r>
                        <a:rPr lang="ko-KR" altLang="en-US" sz="1000" dirty="0" smtClean="0"/>
                        <a:t/>
                      </a:r>
                      <a:br>
                        <a:rPr lang="ko-KR" altLang="en-US" sz="1000" dirty="0" smtClean="0"/>
                      </a:br>
                      <a:r>
                        <a:rPr lang="ko-KR" altLang="en-US" sz="1000" dirty="0" smtClean="0"/>
                        <a:t>피키캐스트에 직접 </a:t>
                      </a:r>
                      <a:r>
                        <a:rPr lang="ko-KR" altLang="en-US" sz="1000" dirty="0" err="1" smtClean="0"/>
                        <a:t>회원가입한</a:t>
                      </a:r>
                      <a:r>
                        <a:rPr lang="ko-KR" altLang="en-US" sz="1000" dirty="0" smtClean="0"/>
                        <a:t> 경우 아이디와</a:t>
                      </a:r>
                      <a:r>
                        <a:rPr lang="en-US" altLang="ko-KR" sz="1000" dirty="0" smtClean="0"/>
                        <a:t>, </a:t>
                      </a:r>
                      <a:r>
                        <a:rPr lang="ko-KR" altLang="en-US" sz="1000" dirty="0" smtClean="0"/>
                        <a:t>비밀번호를 입력하고 </a:t>
                      </a:r>
                      <a:r>
                        <a:rPr lang="ko-KR" altLang="en-US" sz="1000" dirty="0" err="1" smtClean="0"/>
                        <a:t>로그인을</a:t>
                      </a:r>
                      <a:r>
                        <a:rPr lang="ko-KR" altLang="en-US" sz="1000" dirty="0" smtClean="0"/>
                        <a:t> 선택한다</a:t>
                      </a:r>
                      <a:r>
                        <a:rPr lang="en-US" altLang="ko-KR" sz="100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dirty="0" smtClean="0"/>
                        <a:t>페이스북 로그인</a:t>
                      </a:r>
                      <a:r>
                        <a:rPr lang="en-US" altLang="ko-KR" sz="1000" dirty="0" smtClean="0"/>
                        <a:t/>
                      </a:r>
                      <a:br>
                        <a:rPr lang="en-US" altLang="ko-KR" sz="1000" dirty="0" smtClean="0"/>
                      </a:br>
                      <a:r>
                        <a:rPr lang="ko-KR" altLang="en-US" sz="1000" dirty="0" smtClean="0"/>
                        <a:t>페이스북을 통해 </a:t>
                      </a:r>
                      <a:r>
                        <a:rPr lang="ko-KR" altLang="en-US" sz="1000" dirty="0" err="1" smtClean="0"/>
                        <a:t>로그인을</a:t>
                      </a:r>
                      <a:r>
                        <a:rPr lang="ko-KR" altLang="en-US" sz="1000" dirty="0" smtClean="0"/>
                        <a:t> 할 경우</a:t>
                      </a:r>
                      <a:r>
                        <a:rPr lang="ko-KR" altLang="en-US" sz="1000" baseline="0" dirty="0" smtClean="0"/>
                        <a:t>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err="1" smtClean="0"/>
                        <a:t>카카오톡</a:t>
                      </a:r>
                      <a:r>
                        <a:rPr lang="ko-KR" altLang="en-US" sz="1000" baseline="0" dirty="0" smtClean="0"/>
                        <a:t> 로그인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err="1" smtClean="0"/>
                        <a:t>카카오톡을</a:t>
                      </a:r>
                      <a:r>
                        <a:rPr lang="ko-KR" altLang="en-US" sz="1000" baseline="0" dirty="0" smtClean="0"/>
                        <a:t> 통해 </a:t>
                      </a:r>
                      <a:r>
                        <a:rPr lang="ko-KR" altLang="en-US" sz="1000" baseline="0" dirty="0" err="1" smtClean="0"/>
                        <a:t>로그인을</a:t>
                      </a:r>
                      <a:r>
                        <a:rPr lang="ko-KR" altLang="en-US" sz="1000" baseline="0" dirty="0" smtClean="0"/>
                        <a:t> 할 경우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회원가입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피키캐스트에 회원가입을 하고자 하는 경우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비밀번호 찾기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피키캐스트에 직접 회원가입 했을 때</a:t>
                      </a:r>
                      <a:r>
                        <a:rPr lang="en-US" altLang="ko-KR" sz="1000" baseline="0" dirty="0" smtClean="0"/>
                        <a:t>, </a:t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비밀번호를 잊어버렸을 경우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메인</a:t>
                      </a:r>
                      <a:r>
                        <a:rPr lang="en-US" altLang="ko-KR" sz="1000" baseline="0" dirty="0" smtClean="0"/>
                        <a:t>UI </a:t>
                      </a:r>
                      <a:r>
                        <a:rPr lang="ko-KR" altLang="en-US" sz="1000" baseline="0" dirty="0" err="1" smtClean="0"/>
                        <a:t>이동버튼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메인</a:t>
                      </a:r>
                      <a:r>
                        <a:rPr lang="en-US" altLang="ko-KR" sz="1000" baseline="0" dirty="0" smtClean="0"/>
                        <a:t>UI</a:t>
                      </a:r>
                      <a:r>
                        <a:rPr lang="ko-KR" altLang="en-US" sz="1000" baseline="0" dirty="0" smtClean="0"/>
                        <a:t>로 이동하고자 하는 경우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4" name="직사각형 23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28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78041"/>
            <a:ext cx="677336" cy="39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막힌 원호 31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3" name="그림 2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563" y="1854676"/>
            <a:ext cx="5400000" cy="4320000"/>
          </a:xfrm>
          <a:prstGeom prst="rect">
            <a:avLst/>
          </a:prstGeom>
        </p:spPr>
      </p:pic>
      <p:sp>
        <p:nvSpPr>
          <p:cNvPr id="6" name="타원 5"/>
          <p:cNvSpPr/>
          <p:nvPr/>
        </p:nvSpPr>
        <p:spPr>
          <a:xfrm>
            <a:off x="2025051" y="2126507"/>
            <a:ext cx="1759405" cy="726428"/>
          </a:xfrm>
          <a:prstGeom prst="ellipse">
            <a:avLst/>
          </a:prstGeom>
          <a:noFill/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8" name="직선 화살표 연결선 7"/>
          <p:cNvCxnSpPr>
            <a:stCxn id="6" idx="2"/>
            <a:endCxn id="9" idx="3"/>
          </p:cNvCxnSpPr>
          <p:nvPr/>
        </p:nvCxnSpPr>
        <p:spPr>
          <a:xfrm flipH="1">
            <a:off x="1559415" y="2489721"/>
            <a:ext cx="465636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1248111" y="2305055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bg1"/>
                </a:solidFill>
              </a:rPr>
              <a:t>6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제목 12"/>
          <p:cNvSpPr txBox="1">
            <a:spLocks/>
          </p:cNvSpPr>
          <p:nvPr/>
        </p:nvSpPr>
        <p:spPr>
          <a:xfrm>
            <a:off x="307428" y="612089"/>
            <a:ext cx="201399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4.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화면 설계서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657810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직선 연결선 71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76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78041"/>
            <a:ext cx="677336" cy="39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" name="막힌 원호 77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모서리가 둥근 직사각형 6"/>
          <p:cNvSpPr/>
          <p:nvPr/>
        </p:nvSpPr>
        <p:spPr>
          <a:xfrm>
            <a:off x="3563888" y="2348880"/>
            <a:ext cx="1014137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회원가입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sp>
        <p:nvSpPr>
          <p:cNvPr id="44" name="모서리가 둥근 직사각형 43"/>
          <p:cNvSpPr/>
          <p:nvPr/>
        </p:nvSpPr>
        <p:spPr>
          <a:xfrm>
            <a:off x="3486698" y="3356993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페이스북 </a:t>
            </a:r>
            <a:endParaRPr lang="en-US" altLang="ko-KR" sz="1200" dirty="0" smtClean="0"/>
          </a:p>
          <a:p>
            <a:pPr algn="ctr"/>
            <a:r>
              <a:rPr lang="ko-KR" altLang="en-US" sz="1200" dirty="0" err="1" smtClean="0"/>
              <a:t>계정만들기</a:t>
            </a:r>
            <a:endParaRPr lang="ko-KR" altLang="en-US" sz="1200" dirty="0"/>
          </a:p>
        </p:txBody>
      </p:sp>
      <p:sp>
        <p:nvSpPr>
          <p:cNvPr id="45" name="모서리가 둥근 직사각형 44"/>
          <p:cNvSpPr/>
          <p:nvPr/>
        </p:nvSpPr>
        <p:spPr>
          <a:xfrm>
            <a:off x="1979712" y="3356992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이메일 </a:t>
            </a:r>
            <a:endParaRPr lang="en-US" altLang="ko-KR" sz="1200" dirty="0" smtClean="0"/>
          </a:p>
          <a:p>
            <a:pPr algn="ctr"/>
            <a:r>
              <a:rPr lang="ko-KR" altLang="en-US" sz="1200" dirty="0" err="1" smtClean="0"/>
              <a:t>계정만들기</a:t>
            </a:r>
            <a:endParaRPr lang="ko-KR" altLang="en-US" sz="1200" dirty="0"/>
          </a:p>
        </p:txBody>
      </p:sp>
      <p:sp>
        <p:nvSpPr>
          <p:cNvPr id="46" name="모서리가 둥근 직사각형 45"/>
          <p:cNvSpPr/>
          <p:nvPr/>
        </p:nvSpPr>
        <p:spPr>
          <a:xfrm>
            <a:off x="4993236" y="3356993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카카오톡</a:t>
            </a:r>
            <a:endParaRPr lang="en-US" altLang="ko-KR" sz="1200" dirty="0" smtClean="0"/>
          </a:p>
          <a:p>
            <a:pPr algn="ctr"/>
            <a:r>
              <a:rPr lang="ko-KR" altLang="en-US" sz="1200" dirty="0" err="1" smtClean="0"/>
              <a:t>계정만들기</a:t>
            </a:r>
            <a:endParaRPr lang="ko-KR" altLang="en-US" sz="1200" dirty="0"/>
          </a:p>
        </p:txBody>
      </p:sp>
      <p:sp>
        <p:nvSpPr>
          <p:cNvPr id="52" name="모서리가 둥근 직사각형 51"/>
          <p:cNvSpPr/>
          <p:nvPr/>
        </p:nvSpPr>
        <p:spPr>
          <a:xfrm>
            <a:off x="1900915" y="2355972"/>
            <a:ext cx="965937" cy="48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메인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61" name="직선 화살표 연결선 60"/>
          <p:cNvCxnSpPr>
            <a:stCxn id="7" idx="3"/>
            <a:endCxn id="63" idx="1"/>
          </p:cNvCxnSpPr>
          <p:nvPr/>
        </p:nvCxnSpPr>
        <p:spPr>
          <a:xfrm flipV="1">
            <a:off x="4578025" y="2583660"/>
            <a:ext cx="666853" cy="63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3" name="모서리가 둥근 직사각형 62"/>
          <p:cNvSpPr/>
          <p:nvPr/>
        </p:nvSpPr>
        <p:spPr>
          <a:xfrm>
            <a:off x="5244878" y="2342484"/>
            <a:ext cx="1152128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로그인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121" name="직선 화살표 연결선 120"/>
          <p:cNvCxnSpPr>
            <a:stCxn id="44" idx="2"/>
            <a:endCxn id="129" idx="0"/>
          </p:cNvCxnSpPr>
          <p:nvPr/>
        </p:nvCxnSpPr>
        <p:spPr>
          <a:xfrm flipH="1">
            <a:off x="4062314" y="3839345"/>
            <a:ext cx="448" cy="32444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4" name="직선 화살표 연결선 123"/>
          <p:cNvCxnSpPr>
            <a:stCxn id="46" idx="2"/>
            <a:endCxn id="127" idx="0"/>
          </p:cNvCxnSpPr>
          <p:nvPr/>
        </p:nvCxnSpPr>
        <p:spPr>
          <a:xfrm>
            <a:off x="5569300" y="3839345"/>
            <a:ext cx="0" cy="3369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7" name="모서리가 둥근 직사각형 126"/>
          <p:cNvSpPr/>
          <p:nvPr/>
        </p:nvSpPr>
        <p:spPr>
          <a:xfrm>
            <a:off x="4993236" y="4176273"/>
            <a:ext cx="1152128" cy="679494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카카오톡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계정 연동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페이지</a:t>
            </a:r>
            <a:endParaRPr lang="ko-KR" altLang="en-US" sz="1200" dirty="0"/>
          </a:p>
        </p:txBody>
      </p:sp>
      <p:sp>
        <p:nvSpPr>
          <p:cNvPr id="129" name="모서리가 둥근 직사각형 128"/>
          <p:cNvSpPr/>
          <p:nvPr/>
        </p:nvSpPr>
        <p:spPr>
          <a:xfrm>
            <a:off x="3486250" y="4163792"/>
            <a:ext cx="1152128" cy="67900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페이스북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계정 연동 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페이지</a:t>
            </a:r>
            <a:endParaRPr lang="ko-KR" altLang="en-US" sz="1200" dirty="0"/>
          </a:p>
        </p:txBody>
      </p:sp>
      <p:cxnSp>
        <p:nvCxnSpPr>
          <p:cNvPr id="90" name="직선 화살표 연결선 89"/>
          <p:cNvCxnSpPr>
            <a:stCxn id="7" idx="1"/>
            <a:endCxn id="52" idx="3"/>
          </p:cNvCxnSpPr>
          <p:nvPr/>
        </p:nvCxnSpPr>
        <p:spPr>
          <a:xfrm flipH="1">
            <a:off x="2866852" y="2590056"/>
            <a:ext cx="697036" cy="70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0" name="꺾인 연결선 49"/>
          <p:cNvCxnSpPr>
            <a:stCxn id="7" idx="2"/>
            <a:endCxn id="45" idx="0"/>
          </p:cNvCxnSpPr>
          <p:nvPr/>
        </p:nvCxnSpPr>
        <p:spPr>
          <a:xfrm rot="5400000">
            <a:off x="3050487" y="2336522"/>
            <a:ext cx="525760" cy="1515181"/>
          </a:xfrm>
          <a:prstGeom prst="bentConnector3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2" name="꺾인 연결선 91"/>
          <p:cNvCxnSpPr>
            <a:stCxn id="7" idx="2"/>
            <a:endCxn id="44" idx="0"/>
          </p:cNvCxnSpPr>
          <p:nvPr/>
        </p:nvCxnSpPr>
        <p:spPr>
          <a:xfrm rot="5400000">
            <a:off x="3803980" y="3090015"/>
            <a:ext cx="525761" cy="8195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95" name="꺾인 연결선 94"/>
          <p:cNvCxnSpPr>
            <a:stCxn id="7" idx="2"/>
            <a:endCxn id="46" idx="0"/>
          </p:cNvCxnSpPr>
          <p:nvPr/>
        </p:nvCxnSpPr>
        <p:spPr>
          <a:xfrm rot="16200000" flipH="1">
            <a:off x="4557248" y="2344940"/>
            <a:ext cx="525761" cy="1498343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13" name="제목 12"/>
          <p:cNvSpPr txBox="1">
            <a:spLocks/>
          </p:cNvSpPr>
          <p:nvPr/>
        </p:nvSpPr>
        <p:spPr>
          <a:xfrm>
            <a:off x="323528" y="607162"/>
            <a:ext cx="3731150" cy="5895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3. UI</a:t>
            </a:r>
            <a:r>
              <a:rPr kumimoji="0" lang="en-US" altLang="ko-KR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및 기능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흐름도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75263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" name="표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8245218"/>
              </p:ext>
            </p:extLst>
          </p:nvPr>
        </p:nvGraphicFramePr>
        <p:xfrm>
          <a:off x="216986" y="1753591"/>
          <a:ext cx="8848774" cy="44837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27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15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4614">
                <a:tc rowSpan="2">
                  <a:txBody>
                    <a:bodyPr/>
                    <a:lstStyle/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9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9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6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600" dirty="0" smtClean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>
                          <a:solidFill>
                            <a:srgbClr val="3B5AA8"/>
                          </a:solidFill>
                        </a:rPr>
                        <a:t>처리 내용</a:t>
                      </a:r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9881">
                <a:tc vMerge="1">
                  <a:txBody>
                    <a:bodyPr/>
                    <a:lstStyle/>
                    <a:p>
                      <a:pPr latinLnBrk="1"/>
                      <a:endParaRPr lang="en-US" altLang="ko-KR" sz="1600" dirty="0" smtClean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이메일 계정 만들기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피키캐스트에 직접 회원가입을 하고자 하는 경우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페이스북 계정 만들기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페이스북 계정을 통해 피키캐스트에 회원가입을 할 경우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err="1" smtClean="0"/>
                        <a:t>카카오톡</a:t>
                      </a:r>
                      <a:r>
                        <a:rPr lang="ko-KR" altLang="en-US" sz="1000" baseline="0" dirty="0" smtClean="0"/>
                        <a:t> 계정 만들기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err="1" smtClean="0"/>
                        <a:t>카카오톡</a:t>
                      </a:r>
                      <a:r>
                        <a:rPr lang="ko-KR" altLang="en-US" sz="1000" baseline="0" dirty="0" smtClean="0"/>
                        <a:t> 계정을 통해 피피캐스트에 회원가입을 할 경우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로그인하기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이미 회원가입을 한 경우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메인</a:t>
                      </a:r>
                      <a:r>
                        <a:rPr lang="en-US" altLang="ko-KR" sz="1000" baseline="0" dirty="0" smtClean="0"/>
                        <a:t>UI </a:t>
                      </a:r>
                      <a:r>
                        <a:rPr lang="ko-KR" altLang="en-US" sz="1000" baseline="0" dirty="0" err="1" smtClean="0"/>
                        <a:t>이동버튼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메인</a:t>
                      </a:r>
                      <a:r>
                        <a:rPr lang="en-US" altLang="ko-KR" sz="1000" baseline="0" dirty="0" smtClean="0"/>
                        <a:t>UI</a:t>
                      </a:r>
                      <a:r>
                        <a:rPr lang="ko-KR" altLang="en-US" sz="1000" baseline="0" dirty="0" smtClean="0"/>
                        <a:t>로 이동하고자 </a:t>
                      </a:r>
                      <a:r>
                        <a:rPr lang="ko-KR" altLang="en-US" sz="1000" baseline="0" dirty="0" err="1" smtClean="0"/>
                        <a:t>하는경우</a:t>
                      </a:r>
                      <a:r>
                        <a:rPr lang="ko-KR" altLang="en-US" sz="1000" baseline="0" dirty="0" smtClean="0"/>
                        <a:t>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4" name="직사각형 23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28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78041"/>
            <a:ext cx="677336" cy="39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막힌 원호 31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2" name="그림 1"/>
          <p:cNvPicPr>
            <a:picLocks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475" y="1835451"/>
            <a:ext cx="5400000" cy="4320000"/>
          </a:xfrm>
          <a:prstGeom prst="rect">
            <a:avLst/>
          </a:prstGeom>
        </p:spPr>
      </p:pic>
      <p:sp>
        <p:nvSpPr>
          <p:cNvPr id="13" name="타원 12"/>
          <p:cNvSpPr/>
          <p:nvPr/>
        </p:nvSpPr>
        <p:spPr>
          <a:xfrm>
            <a:off x="2136381" y="5714030"/>
            <a:ext cx="1759405" cy="360040"/>
          </a:xfrm>
          <a:prstGeom prst="ellipse">
            <a:avLst/>
          </a:prstGeom>
          <a:noFill/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4" name="직선 화살표 연결선 13"/>
          <p:cNvCxnSpPr>
            <a:stCxn id="13" idx="2"/>
            <a:endCxn id="15" idx="3"/>
          </p:cNvCxnSpPr>
          <p:nvPr/>
        </p:nvCxnSpPr>
        <p:spPr>
          <a:xfrm flipH="1" flipV="1">
            <a:off x="1655676" y="5889404"/>
            <a:ext cx="480705" cy="464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1344372" y="5704738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47" name="제목 12"/>
          <p:cNvSpPr txBox="1">
            <a:spLocks/>
          </p:cNvSpPr>
          <p:nvPr/>
        </p:nvSpPr>
        <p:spPr>
          <a:xfrm>
            <a:off x="307428" y="612089"/>
            <a:ext cx="201399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4.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화면 설계서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5787888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직선 연결선 71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76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78041"/>
            <a:ext cx="677336" cy="39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" name="막힌 원호 77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3889049" y="707644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이메일 </a:t>
            </a:r>
            <a:endParaRPr lang="en-US" altLang="ko-KR" sz="1200" dirty="0" smtClean="0"/>
          </a:p>
          <a:p>
            <a:pPr algn="ctr"/>
            <a:r>
              <a:rPr lang="ko-KR" altLang="en-US" sz="1200" dirty="0" err="1" smtClean="0"/>
              <a:t>계정만들기</a:t>
            </a:r>
            <a:endParaRPr lang="ko-KR" altLang="en-US" sz="1200" dirty="0"/>
          </a:p>
        </p:txBody>
      </p:sp>
      <p:cxnSp>
        <p:nvCxnSpPr>
          <p:cNvPr id="68" name="직선 화살표 연결선 67"/>
          <p:cNvCxnSpPr>
            <a:stCxn id="45" idx="2"/>
            <a:endCxn id="79" idx="0"/>
          </p:cNvCxnSpPr>
          <p:nvPr/>
        </p:nvCxnSpPr>
        <p:spPr>
          <a:xfrm>
            <a:off x="4465113" y="1189996"/>
            <a:ext cx="0" cy="26722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9" name="모서리가 둥근 직사각형 78"/>
          <p:cNvSpPr/>
          <p:nvPr/>
        </p:nvSpPr>
        <p:spPr>
          <a:xfrm>
            <a:off x="3889049" y="1457220"/>
            <a:ext cx="1152128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약관동의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sp>
        <p:nvSpPr>
          <p:cNvPr id="98" name="모서리가 둥근 직사각형 97"/>
          <p:cNvSpPr/>
          <p:nvPr/>
        </p:nvSpPr>
        <p:spPr>
          <a:xfrm>
            <a:off x="3889049" y="2913826"/>
            <a:ext cx="1152128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정보입력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100" name="직선 화살표 연결선 99"/>
          <p:cNvCxnSpPr>
            <a:stCxn id="54" idx="2"/>
            <a:endCxn id="98" idx="0"/>
          </p:cNvCxnSpPr>
          <p:nvPr/>
        </p:nvCxnSpPr>
        <p:spPr>
          <a:xfrm flipH="1">
            <a:off x="4465113" y="2672052"/>
            <a:ext cx="10321" cy="24177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54" name="모서리가 둥근 직사각형 53"/>
          <p:cNvSpPr/>
          <p:nvPr/>
        </p:nvSpPr>
        <p:spPr>
          <a:xfrm>
            <a:off x="3899370" y="2189700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다음</a:t>
            </a:r>
            <a:endParaRPr lang="ko-KR" altLang="en-US" sz="1200" dirty="0"/>
          </a:p>
        </p:txBody>
      </p:sp>
      <p:cxnSp>
        <p:nvCxnSpPr>
          <p:cNvPr id="56" name="직선 화살표 연결선 55"/>
          <p:cNvCxnSpPr>
            <a:stCxn id="79" idx="2"/>
            <a:endCxn id="54" idx="0"/>
          </p:cNvCxnSpPr>
          <p:nvPr/>
        </p:nvCxnSpPr>
        <p:spPr>
          <a:xfrm>
            <a:off x="4465113" y="1939572"/>
            <a:ext cx="10321" cy="25012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65" name="모서리가 둥근 직사각형 64"/>
          <p:cNvSpPr/>
          <p:nvPr/>
        </p:nvSpPr>
        <p:spPr>
          <a:xfrm>
            <a:off x="7920928" y="3689295"/>
            <a:ext cx="965937" cy="48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메인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sp>
        <p:nvSpPr>
          <p:cNvPr id="75" name="모서리가 둥근 직사각형 74"/>
          <p:cNvSpPr/>
          <p:nvPr/>
        </p:nvSpPr>
        <p:spPr>
          <a:xfrm>
            <a:off x="3889049" y="3680888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다음</a:t>
            </a:r>
            <a:endParaRPr lang="ko-KR" altLang="en-US" sz="1200" dirty="0"/>
          </a:p>
        </p:txBody>
      </p:sp>
      <p:cxnSp>
        <p:nvCxnSpPr>
          <p:cNvPr id="81" name="직선 화살표 연결선 80"/>
          <p:cNvCxnSpPr>
            <a:stCxn id="98" idx="2"/>
            <a:endCxn id="75" idx="0"/>
          </p:cNvCxnSpPr>
          <p:nvPr/>
        </p:nvCxnSpPr>
        <p:spPr>
          <a:xfrm>
            <a:off x="4465113" y="3396178"/>
            <a:ext cx="0" cy="28471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4" name="모서리가 둥근 직사각형 83"/>
          <p:cNvSpPr/>
          <p:nvPr/>
        </p:nvSpPr>
        <p:spPr>
          <a:xfrm>
            <a:off x="3889049" y="4456807"/>
            <a:ext cx="1152128" cy="490703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프로필입력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86" name="직선 화살표 연결선 85"/>
          <p:cNvCxnSpPr>
            <a:stCxn id="75" idx="2"/>
            <a:endCxn id="84" idx="0"/>
          </p:cNvCxnSpPr>
          <p:nvPr/>
        </p:nvCxnSpPr>
        <p:spPr>
          <a:xfrm>
            <a:off x="4465113" y="4163240"/>
            <a:ext cx="0" cy="29356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9" name="모서리가 둥근 직사각형 88"/>
          <p:cNvSpPr/>
          <p:nvPr/>
        </p:nvSpPr>
        <p:spPr>
          <a:xfrm>
            <a:off x="5491547" y="5236902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가입취소</a:t>
            </a:r>
            <a:endParaRPr lang="ko-KR" altLang="en-US" sz="1200" dirty="0"/>
          </a:p>
        </p:txBody>
      </p:sp>
      <p:sp>
        <p:nvSpPr>
          <p:cNvPr id="92" name="모서리가 둥근 직사각형 91"/>
          <p:cNvSpPr/>
          <p:nvPr/>
        </p:nvSpPr>
        <p:spPr>
          <a:xfrm>
            <a:off x="3899370" y="5236902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다음</a:t>
            </a:r>
            <a:endParaRPr lang="ko-KR" altLang="en-US" sz="1200" dirty="0"/>
          </a:p>
        </p:txBody>
      </p:sp>
      <p:cxnSp>
        <p:nvCxnSpPr>
          <p:cNvPr id="93" name="직선 화살표 연결선 92"/>
          <p:cNvCxnSpPr>
            <a:stCxn id="84" idx="2"/>
            <a:endCxn id="92" idx="0"/>
          </p:cNvCxnSpPr>
          <p:nvPr/>
        </p:nvCxnSpPr>
        <p:spPr>
          <a:xfrm>
            <a:off x="4465113" y="4947510"/>
            <a:ext cx="10321" cy="28939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94" name="모서리가 둥근 직사각형 93"/>
          <p:cNvSpPr/>
          <p:nvPr/>
        </p:nvSpPr>
        <p:spPr>
          <a:xfrm>
            <a:off x="3899370" y="6063060"/>
            <a:ext cx="1152128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가입완료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95" name="직선 화살표 연결선 94"/>
          <p:cNvCxnSpPr>
            <a:stCxn id="92" idx="2"/>
            <a:endCxn id="94" idx="0"/>
          </p:cNvCxnSpPr>
          <p:nvPr/>
        </p:nvCxnSpPr>
        <p:spPr>
          <a:xfrm>
            <a:off x="4475434" y="5719254"/>
            <a:ext cx="0" cy="34380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8" name="꺾인 연결선 47"/>
          <p:cNvCxnSpPr>
            <a:stCxn id="89" idx="3"/>
            <a:endCxn id="65" idx="1"/>
          </p:cNvCxnSpPr>
          <p:nvPr/>
        </p:nvCxnSpPr>
        <p:spPr>
          <a:xfrm flipV="1">
            <a:off x="6643675" y="3930471"/>
            <a:ext cx="1277253" cy="1547607"/>
          </a:xfrm>
          <a:prstGeom prst="bentConnector3">
            <a:avLst>
              <a:gd name="adj1" fmla="val 56848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0" name="꺾인 연결선 49"/>
          <p:cNvCxnSpPr>
            <a:stCxn id="94" idx="3"/>
            <a:endCxn id="65" idx="1"/>
          </p:cNvCxnSpPr>
          <p:nvPr/>
        </p:nvCxnSpPr>
        <p:spPr>
          <a:xfrm flipV="1">
            <a:off x="5051498" y="3930471"/>
            <a:ext cx="2869430" cy="2373765"/>
          </a:xfrm>
          <a:prstGeom prst="bentConnector3">
            <a:avLst>
              <a:gd name="adj1" fmla="val 81035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9" name="꺾인 연결선 118"/>
          <p:cNvCxnSpPr>
            <a:stCxn id="98" idx="3"/>
            <a:endCxn id="89" idx="0"/>
          </p:cNvCxnSpPr>
          <p:nvPr/>
        </p:nvCxnSpPr>
        <p:spPr>
          <a:xfrm>
            <a:off x="5041177" y="3155002"/>
            <a:ext cx="1026434" cy="2081900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2" name="꺾인 연결선 121"/>
          <p:cNvCxnSpPr>
            <a:stCxn id="84" idx="3"/>
            <a:endCxn id="89" idx="0"/>
          </p:cNvCxnSpPr>
          <p:nvPr/>
        </p:nvCxnSpPr>
        <p:spPr>
          <a:xfrm>
            <a:off x="5041177" y="4702159"/>
            <a:ext cx="1026434" cy="534743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0" name="꺾인 연결선 139"/>
          <p:cNvCxnSpPr>
            <a:stCxn id="79" idx="3"/>
            <a:endCxn id="89" idx="0"/>
          </p:cNvCxnSpPr>
          <p:nvPr/>
        </p:nvCxnSpPr>
        <p:spPr>
          <a:xfrm>
            <a:off x="5041177" y="1698396"/>
            <a:ext cx="1026434" cy="3538506"/>
          </a:xfrm>
          <a:prstGeom prst="bentConnector2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7" name="제목 12"/>
          <p:cNvSpPr txBox="1">
            <a:spLocks/>
          </p:cNvSpPr>
          <p:nvPr/>
        </p:nvSpPr>
        <p:spPr>
          <a:xfrm>
            <a:off x="323528" y="607162"/>
            <a:ext cx="3731150" cy="5895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en-US" altLang="ko-KR" sz="1700" b="1" dirty="0">
                <a:solidFill>
                  <a:schemeClr val="bg1"/>
                </a:solidFill>
                <a:latin typeface="+mn-ea"/>
                <a:cs typeface="+mj-cs"/>
              </a:rPr>
              <a:t>3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. UI</a:t>
            </a:r>
            <a:r>
              <a:rPr kumimoji="0" lang="en-US" altLang="ko-KR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및 기능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흐름도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234102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직선 연결선 71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76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78041"/>
            <a:ext cx="677336" cy="39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" name="막힌 원호 77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256" name="직사각형 255"/>
          <p:cNvSpPr/>
          <p:nvPr/>
        </p:nvSpPr>
        <p:spPr>
          <a:xfrm>
            <a:off x="3524409" y="2371326"/>
            <a:ext cx="1093094" cy="4350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이메일 주소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입력</a:t>
            </a:r>
            <a:endParaRPr lang="ko-KR" altLang="en-US" sz="1200" dirty="0"/>
          </a:p>
        </p:txBody>
      </p:sp>
      <p:sp>
        <p:nvSpPr>
          <p:cNvPr id="257" name="모서리가 둥근 직사각형 256"/>
          <p:cNvSpPr/>
          <p:nvPr/>
        </p:nvSpPr>
        <p:spPr>
          <a:xfrm>
            <a:off x="3494892" y="3242218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계속</a:t>
            </a:r>
            <a:endParaRPr lang="ko-KR" altLang="en-US" sz="1200" dirty="0"/>
          </a:p>
        </p:txBody>
      </p:sp>
      <p:sp>
        <p:nvSpPr>
          <p:cNvPr id="258" name="모서리가 둥근 직사각형 257"/>
          <p:cNvSpPr/>
          <p:nvPr/>
        </p:nvSpPr>
        <p:spPr>
          <a:xfrm>
            <a:off x="3563888" y="1459569"/>
            <a:ext cx="1014137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비밀번호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찾기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sp>
        <p:nvSpPr>
          <p:cNvPr id="259" name="모서리가 둥근 직사각형 258"/>
          <p:cNvSpPr/>
          <p:nvPr/>
        </p:nvSpPr>
        <p:spPr>
          <a:xfrm>
            <a:off x="1986053" y="3242218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취소</a:t>
            </a:r>
            <a:endParaRPr lang="ko-KR" altLang="en-US" sz="1200" dirty="0"/>
          </a:p>
        </p:txBody>
      </p:sp>
      <p:cxnSp>
        <p:nvCxnSpPr>
          <p:cNvPr id="260" name="직선 화살표 연결선 259"/>
          <p:cNvCxnSpPr>
            <a:stCxn id="258" idx="2"/>
            <a:endCxn id="256" idx="0"/>
          </p:cNvCxnSpPr>
          <p:nvPr/>
        </p:nvCxnSpPr>
        <p:spPr>
          <a:xfrm flipH="1">
            <a:off x="4070956" y="1941921"/>
            <a:ext cx="1" cy="42940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4" name="직선 화살표 연결선 263"/>
          <p:cNvCxnSpPr>
            <a:stCxn id="256" idx="2"/>
            <a:endCxn id="257" idx="0"/>
          </p:cNvCxnSpPr>
          <p:nvPr/>
        </p:nvCxnSpPr>
        <p:spPr>
          <a:xfrm>
            <a:off x="4070956" y="2806419"/>
            <a:ext cx="0" cy="43579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68" name="꺾인 연결선 267"/>
          <p:cNvCxnSpPr>
            <a:stCxn id="258" idx="2"/>
            <a:endCxn id="259" idx="0"/>
          </p:cNvCxnSpPr>
          <p:nvPr/>
        </p:nvCxnSpPr>
        <p:spPr>
          <a:xfrm rot="5400000">
            <a:off x="2666389" y="1837649"/>
            <a:ext cx="1300297" cy="1508840"/>
          </a:xfrm>
          <a:prstGeom prst="bentConnector3">
            <a:avLst>
              <a:gd name="adj1" fmla="val 9029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73" name="직선 화살표 연결선 272"/>
          <p:cNvCxnSpPr>
            <a:stCxn id="259" idx="2"/>
            <a:endCxn id="276" idx="0"/>
          </p:cNvCxnSpPr>
          <p:nvPr/>
        </p:nvCxnSpPr>
        <p:spPr>
          <a:xfrm>
            <a:off x="2562117" y="3724570"/>
            <a:ext cx="0" cy="36411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76" name="모서리가 둥근 직사각형 275"/>
          <p:cNvSpPr/>
          <p:nvPr/>
        </p:nvSpPr>
        <p:spPr>
          <a:xfrm>
            <a:off x="2055048" y="4088683"/>
            <a:ext cx="1014137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로그인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sp>
        <p:nvSpPr>
          <p:cNvPr id="279" name="순서도: 판단 278"/>
          <p:cNvSpPr/>
          <p:nvPr/>
        </p:nvSpPr>
        <p:spPr>
          <a:xfrm>
            <a:off x="3195643" y="4084140"/>
            <a:ext cx="1750626" cy="893932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이메일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찾기</a:t>
            </a:r>
            <a:endParaRPr lang="en-US" altLang="ko-KR" sz="1200" dirty="0" smtClean="0"/>
          </a:p>
        </p:txBody>
      </p:sp>
      <p:cxnSp>
        <p:nvCxnSpPr>
          <p:cNvPr id="280" name="직선 화살표 연결선 279"/>
          <p:cNvCxnSpPr>
            <a:stCxn id="257" idx="2"/>
            <a:endCxn id="279" idx="0"/>
          </p:cNvCxnSpPr>
          <p:nvPr/>
        </p:nvCxnSpPr>
        <p:spPr>
          <a:xfrm>
            <a:off x="4070956" y="3724570"/>
            <a:ext cx="0" cy="35957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283" name="직선 화살표 연결선 282"/>
          <p:cNvCxnSpPr>
            <a:stCxn id="279" idx="2"/>
            <a:endCxn id="288" idx="0"/>
          </p:cNvCxnSpPr>
          <p:nvPr/>
        </p:nvCxnSpPr>
        <p:spPr>
          <a:xfrm>
            <a:off x="4070956" y="4978072"/>
            <a:ext cx="0" cy="47620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88" name="직사각형 287"/>
          <p:cNvSpPr/>
          <p:nvPr/>
        </p:nvSpPr>
        <p:spPr>
          <a:xfrm>
            <a:off x="3524409" y="5454272"/>
            <a:ext cx="1093094" cy="4350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오류메세지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출력</a:t>
            </a:r>
            <a:endParaRPr lang="ko-KR" altLang="en-US" sz="1200" dirty="0"/>
          </a:p>
        </p:txBody>
      </p:sp>
      <p:cxnSp>
        <p:nvCxnSpPr>
          <p:cNvPr id="292" name="직선 화살표 연결선 291"/>
          <p:cNvCxnSpPr>
            <a:stCxn id="279" idx="3"/>
            <a:endCxn id="297" idx="1"/>
          </p:cNvCxnSpPr>
          <p:nvPr/>
        </p:nvCxnSpPr>
        <p:spPr>
          <a:xfrm>
            <a:off x="4946269" y="4531106"/>
            <a:ext cx="633525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97" name="모서리가 둥근 직사각형 296"/>
          <p:cNvSpPr/>
          <p:nvPr/>
        </p:nvSpPr>
        <p:spPr>
          <a:xfrm>
            <a:off x="5579794" y="4289930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이메일로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코드 전송</a:t>
            </a:r>
            <a:endParaRPr lang="en-US" altLang="ko-KR" sz="1200" dirty="0" smtClean="0"/>
          </a:p>
        </p:txBody>
      </p:sp>
      <p:cxnSp>
        <p:nvCxnSpPr>
          <p:cNvPr id="300" name="직선 화살표 연결선 299"/>
          <p:cNvCxnSpPr>
            <a:stCxn id="297" idx="2"/>
            <a:endCxn id="303" idx="0"/>
          </p:cNvCxnSpPr>
          <p:nvPr/>
        </p:nvCxnSpPr>
        <p:spPr>
          <a:xfrm>
            <a:off x="6155858" y="4772282"/>
            <a:ext cx="0" cy="65836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303" name="모서리가 둥근 직사각형 302"/>
          <p:cNvSpPr/>
          <p:nvPr/>
        </p:nvSpPr>
        <p:spPr>
          <a:xfrm>
            <a:off x="5579794" y="5430642"/>
            <a:ext cx="1152128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코드입력</a:t>
            </a:r>
            <a:r>
              <a:rPr lang="en-US" altLang="ko-KR" sz="1200" dirty="0" smtClean="0"/>
              <a:t>UI</a:t>
            </a:r>
          </a:p>
        </p:txBody>
      </p:sp>
      <p:sp>
        <p:nvSpPr>
          <p:cNvPr id="306" name="TextBox 305"/>
          <p:cNvSpPr txBox="1"/>
          <p:nvPr/>
        </p:nvSpPr>
        <p:spPr>
          <a:xfrm>
            <a:off x="4819811" y="4201703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성공</a:t>
            </a:r>
            <a:endParaRPr lang="ko-KR" altLang="en-US" dirty="0"/>
          </a:p>
        </p:txBody>
      </p:sp>
      <p:sp>
        <p:nvSpPr>
          <p:cNvPr id="307" name="TextBox 306"/>
          <p:cNvSpPr txBox="1"/>
          <p:nvPr/>
        </p:nvSpPr>
        <p:spPr>
          <a:xfrm>
            <a:off x="4058151" y="492606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실패</a:t>
            </a:r>
            <a:endParaRPr lang="ko-KR" altLang="en-US" dirty="0"/>
          </a:p>
        </p:txBody>
      </p:sp>
      <p:sp>
        <p:nvSpPr>
          <p:cNvPr id="309" name="제목 12"/>
          <p:cNvSpPr txBox="1">
            <a:spLocks/>
          </p:cNvSpPr>
          <p:nvPr/>
        </p:nvSpPr>
        <p:spPr>
          <a:xfrm>
            <a:off x="323528" y="607162"/>
            <a:ext cx="3731150" cy="5895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en-US" altLang="ko-KR" sz="1700" b="1" dirty="0">
                <a:solidFill>
                  <a:schemeClr val="bg1"/>
                </a:solidFill>
                <a:latin typeface="+mn-ea"/>
                <a:cs typeface="+mj-cs"/>
              </a:rPr>
              <a:t>3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. UI</a:t>
            </a:r>
            <a:r>
              <a:rPr kumimoji="0" lang="en-US" altLang="ko-KR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및 기능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흐름도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14242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1" name="표 6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4939263"/>
              </p:ext>
            </p:extLst>
          </p:nvPr>
        </p:nvGraphicFramePr>
        <p:xfrm>
          <a:off x="216986" y="2204865"/>
          <a:ext cx="8848774" cy="4483721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62725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2215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224614">
                <a:tc rowSpan="2">
                  <a:txBody>
                    <a:bodyPr/>
                    <a:lstStyle/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9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9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600" dirty="0" smtClean="0"/>
                    </a:p>
                    <a:p>
                      <a:pPr latinLnBrk="1"/>
                      <a:endParaRPr lang="en-US" altLang="ko-KR" sz="1000" dirty="0" smtClean="0"/>
                    </a:p>
                    <a:p>
                      <a:pPr latinLnBrk="1"/>
                      <a:endParaRPr lang="en-US" altLang="ko-KR" sz="1600" dirty="0" smtClean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>
                          <a:solidFill>
                            <a:srgbClr val="3B5AA8"/>
                          </a:solidFill>
                        </a:rPr>
                        <a:t>처리 내용</a:t>
                      </a:r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39881">
                <a:tc vMerge="1">
                  <a:txBody>
                    <a:bodyPr/>
                    <a:lstStyle/>
                    <a:p>
                      <a:pPr latinLnBrk="1"/>
                      <a:endParaRPr lang="en-US" altLang="ko-KR" sz="1600" dirty="0" smtClean="0"/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계속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이메일을 입력 후 비밀번호 찾기를 진행 할 경우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취소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비밀번호 찾기를 취소하고 로그인</a:t>
                      </a:r>
                      <a:r>
                        <a:rPr lang="en-US" altLang="ko-KR" sz="1000" baseline="0" dirty="0" smtClean="0"/>
                        <a:t>UI</a:t>
                      </a:r>
                      <a:r>
                        <a:rPr lang="ko-KR" altLang="en-US" sz="1000" baseline="0" dirty="0" smtClean="0"/>
                        <a:t>로 </a:t>
                      </a:r>
                      <a:r>
                        <a:rPr lang="ko-KR" altLang="en-US" sz="1000" baseline="0" dirty="0" err="1" smtClean="0"/>
                        <a:t>돌아갈경우</a:t>
                      </a:r>
                      <a:r>
                        <a:rPr lang="ko-KR" altLang="en-US" sz="1000" baseline="0" dirty="0" smtClean="0"/>
                        <a:t>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endParaRPr lang="en-US" altLang="ko-KR" sz="1000" baseline="0" dirty="0" smtClean="0"/>
                    </a:p>
                    <a:p>
                      <a:pPr marL="228600" indent="-228600" latinLnBrk="1">
                        <a:lnSpc>
                          <a:spcPct val="100000"/>
                        </a:lnSpc>
                        <a:buAutoNum type="arabicPeriod"/>
                      </a:pPr>
                      <a:r>
                        <a:rPr lang="ko-KR" altLang="en-US" sz="1000" baseline="0" dirty="0" smtClean="0"/>
                        <a:t>메인</a:t>
                      </a:r>
                      <a:r>
                        <a:rPr lang="en-US" altLang="ko-KR" sz="1000" baseline="0" dirty="0" smtClean="0"/>
                        <a:t>UI </a:t>
                      </a:r>
                      <a:r>
                        <a:rPr lang="ko-KR" altLang="en-US" sz="1000" baseline="0" dirty="0" err="1" smtClean="0"/>
                        <a:t>이동버튼</a:t>
                      </a:r>
                      <a:r>
                        <a:rPr lang="en-US" altLang="ko-KR" sz="1000" baseline="0" dirty="0" smtClean="0"/>
                        <a:t/>
                      </a:r>
                      <a:br>
                        <a:rPr lang="en-US" altLang="ko-KR" sz="1000" baseline="0" dirty="0" smtClean="0"/>
                      </a:br>
                      <a:r>
                        <a:rPr lang="ko-KR" altLang="en-US" sz="1000" baseline="0" dirty="0" smtClean="0"/>
                        <a:t>메인</a:t>
                      </a:r>
                      <a:r>
                        <a:rPr lang="en-US" altLang="ko-KR" sz="1000" baseline="0" dirty="0" smtClean="0"/>
                        <a:t>UI</a:t>
                      </a:r>
                      <a:r>
                        <a:rPr lang="ko-KR" altLang="en-US" sz="1000" baseline="0" dirty="0" smtClean="0"/>
                        <a:t>로 이동하고자 </a:t>
                      </a:r>
                      <a:r>
                        <a:rPr lang="ko-KR" altLang="en-US" sz="1000" baseline="0" dirty="0" err="1" smtClean="0"/>
                        <a:t>하는경우</a:t>
                      </a:r>
                      <a:r>
                        <a:rPr lang="ko-KR" altLang="en-US" sz="1000" baseline="0" dirty="0" smtClean="0"/>
                        <a:t> 선택한다</a:t>
                      </a:r>
                      <a:r>
                        <a:rPr lang="en-US" altLang="ko-KR" sz="1000" baseline="0" dirty="0" smtClean="0"/>
                        <a:t>.</a:t>
                      </a:r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4" name="직사각형 23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5" name="직선 연결선 24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28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78041"/>
            <a:ext cx="677336" cy="39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2" name="막힌 원호 31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graphicFrame>
        <p:nvGraphicFramePr>
          <p:cNvPr id="21" name="표 2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4153623"/>
              </p:ext>
            </p:extLst>
          </p:nvPr>
        </p:nvGraphicFramePr>
        <p:xfrm>
          <a:off x="168879" y="1398060"/>
          <a:ext cx="8865668" cy="764272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0187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618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0081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162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200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0801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4807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1813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288032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B5AA8"/>
                          </a:solidFill>
                          <a:effectLst/>
                          <a:latin typeface="+mn-ea"/>
                          <a:ea typeface="+mn-ea"/>
                        </a:rPr>
                        <a:t>프로그램 </a:t>
                      </a:r>
                      <a:r>
                        <a:rPr kumimoji="1" lang="en-US" altLang="ko-KR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B5AA8"/>
                          </a:solidFill>
                          <a:effectLst/>
                          <a:latin typeface="+mn-ea"/>
                          <a:ea typeface="+mn-ea"/>
                        </a:rPr>
                        <a:t>ID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>
                          <a:solidFill>
                            <a:srgbClr val="3B5AA8"/>
                          </a:solidFill>
                        </a:rPr>
                        <a:t>프로그램 명</a:t>
                      </a:r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>
                          <a:solidFill>
                            <a:srgbClr val="3B5AA8"/>
                          </a:solidFill>
                        </a:rPr>
                        <a:t>작성일</a:t>
                      </a:r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ko-KR" sz="1000" dirty="0" smtClean="0"/>
                        <a:t>2016. 07. 09</a:t>
                      </a:r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dirty="0" smtClean="0">
                          <a:solidFill>
                            <a:srgbClr val="3B5AA8"/>
                          </a:solidFill>
                        </a:rPr>
                        <a:t>Page</a:t>
                      </a:r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kern="1200" dirty="0" smtClean="0">
                          <a:solidFill>
                            <a:srgbClr val="3B5AA8"/>
                          </a:solidFill>
                          <a:latin typeface="+mn-lt"/>
                          <a:ea typeface="+mn-ea"/>
                          <a:cs typeface="+mn-cs"/>
                        </a:rPr>
                        <a:t>1/1</a:t>
                      </a:r>
                      <a:endParaRPr lang="ko-KR" altLang="en-US" sz="1000" b="1" kern="1200" dirty="0">
                        <a:solidFill>
                          <a:srgbClr val="3B5AA8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76240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ko-KR" altLang="en-US" sz="10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3B5AA8"/>
                          </a:solidFill>
                          <a:effectLst/>
                          <a:latin typeface="+mn-ea"/>
                          <a:ea typeface="+mn-ea"/>
                        </a:rPr>
                        <a:t>개요</a:t>
                      </a:r>
                      <a:endParaRPr kumimoji="1" lang="en-US" altLang="ko-KR" sz="1000" b="1" i="0" u="none" strike="noStrike" cap="none" normalizeH="0" baseline="0" dirty="0" smtClean="0">
                        <a:ln>
                          <a:noFill/>
                        </a:ln>
                        <a:solidFill>
                          <a:srgbClr val="3B5AA8"/>
                        </a:solidFill>
                        <a:effectLst/>
                        <a:latin typeface="+mn-ea"/>
                        <a:ea typeface="+mn-ea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tc gridSpan="5">
                  <a:txBody>
                    <a:bodyPr/>
                    <a:lstStyle/>
                    <a:p>
                      <a:pPr latinLnBrk="1"/>
                      <a:r>
                        <a:rPr lang="ko-KR" altLang="en-US" sz="1000" dirty="0" smtClean="0"/>
                        <a:t>비밀번호 찾기</a:t>
                      </a:r>
                      <a:r>
                        <a:rPr lang="en-US" altLang="ko-KR" sz="1000" dirty="0" smtClean="0"/>
                        <a:t>UI</a:t>
                      </a:r>
                      <a:endParaRPr lang="ko-KR" altLang="en-US" sz="1000" dirty="0"/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algn="ctr" latinLnBrk="1"/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b="1" dirty="0" smtClean="0">
                          <a:solidFill>
                            <a:srgbClr val="3B5AA8"/>
                          </a:solidFill>
                        </a:rPr>
                        <a:t>작성자</a:t>
                      </a:r>
                      <a:endParaRPr lang="ko-KR" altLang="en-US" sz="1000" b="1" dirty="0">
                        <a:solidFill>
                          <a:srgbClr val="3B5AA8"/>
                        </a:solidFill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1">
                        <a:lumMod val="40000"/>
                        <a:lumOff val="60000"/>
                        <a:alpha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000" dirty="0" smtClean="0"/>
                        <a:t>이창신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77787B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15" name="TextBox 14"/>
          <p:cNvSpPr txBox="1"/>
          <p:nvPr/>
        </p:nvSpPr>
        <p:spPr>
          <a:xfrm>
            <a:off x="1344372" y="6156012"/>
            <a:ext cx="3113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4</a:t>
            </a:r>
            <a:endParaRPr lang="ko-KR" altLang="en-US" dirty="0">
              <a:solidFill>
                <a:schemeClr val="bg1"/>
              </a:solidFill>
            </a:endParaRPr>
          </a:p>
        </p:txBody>
      </p:sp>
      <p:pic>
        <p:nvPicPr>
          <p:cNvPr id="3" name="그림 2"/>
          <p:cNvPicPr>
            <a:picLocks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528" y="2286725"/>
            <a:ext cx="5400000" cy="4320000"/>
          </a:xfrm>
          <a:prstGeom prst="rect">
            <a:avLst/>
          </a:prstGeom>
        </p:spPr>
      </p:pic>
      <p:sp>
        <p:nvSpPr>
          <p:cNvPr id="13" name="제목 12"/>
          <p:cNvSpPr txBox="1">
            <a:spLocks/>
          </p:cNvSpPr>
          <p:nvPr/>
        </p:nvSpPr>
        <p:spPr>
          <a:xfrm>
            <a:off x="307428" y="612089"/>
            <a:ext cx="2013992" cy="296631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en-US" altLang="ko-KR" sz="1700" b="1" dirty="0">
                <a:solidFill>
                  <a:schemeClr val="bg1"/>
                </a:solidFill>
                <a:latin typeface="+mn-ea"/>
                <a:cs typeface="+mj-cs"/>
              </a:rPr>
              <a:t>4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.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화면 설계서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42349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직선 연결선 71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76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78041"/>
            <a:ext cx="677336" cy="39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" name="막힌 원호 77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94" name="모서리가 둥근 직사각형 93"/>
          <p:cNvSpPr/>
          <p:nvPr/>
        </p:nvSpPr>
        <p:spPr>
          <a:xfrm>
            <a:off x="3707904" y="1988840"/>
            <a:ext cx="1152128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코드입력</a:t>
            </a:r>
            <a:r>
              <a:rPr lang="en-US" altLang="ko-KR" sz="1200" dirty="0" smtClean="0"/>
              <a:t>UI</a:t>
            </a:r>
          </a:p>
        </p:txBody>
      </p:sp>
      <p:sp>
        <p:nvSpPr>
          <p:cNvPr id="85" name="순서도: 판단 84"/>
          <p:cNvSpPr/>
          <p:nvPr/>
        </p:nvSpPr>
        <p:spPr>
          <a:xfrm>
            <a:off x="3400031" y="5080099"/>
            <a:ext cx="1750626" cy="893932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올바른 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코드 입력</a:t>
            </a:r>
            <a:endParaRPr lang="ko-KR" altLang="en-US" sz="1200" dirty="0"/>
          </a:p>
        </p:txBody>
      </p:sp>
      <p:sp>
        <p:nvSpPr>
          <p:cNvPr id="105" name="모서리가 둥근 직사각형 104"/>
          <p:cNvSpPr/>
          <p:nvPr/>
        </p:nvSpPr>
        <p:spPr>
          <a:xfrm>
            <a:off x="5292080" y="3311658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이전</a:t>
            </a:r>
            <a:endParaRPr lang="en-US" altLang="ko-KR" sz="1200" dirty="0" smtClean="0"/>
          </a:p>
        </p:txBody>
      </p:sp>
      <p:sp>
        <p:nvSpPr>
          <p:cNvPr id="108" name="모서리가 둥근 직사각형 107"/>
          <p:cNvSpPr/>
          <p:nvPr/>
        </p:nvSpPr>
        <p:spPr>
          <a:xfrm>
            <a:off x="3699280" y="4186971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계속</a:t>
            </a:r>
            <a:endParaRPr lang="en-US" altLang="ko-KR" sz="1200" dirty="0" smtClean="0"/>
          </a:p>
        </p:txBody>
      </p:sp>
      <p:cxnSp>
        <p:nvCxnSpPr>
          <p:cNvPr id="112" name="직선 화살표 연결선 111"/>
          <p:cNvCxnSpPr>
            <a:stCxn id="94" idx="2"/>
            <a:endCxn id="183" idx="0"/>
          </p:cNvCxnSpPr>
          <p:nvPr/>
        </p:nvCxnSpPr>
        <p:spPr>
          <a:xfrm>
            <a:off x="4283968" y="2471192"/>
            <a:ext cx="0" cy="86409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16" name="직선 화살표 연결선 115"/>
          <p:cNvCxnSpPr>
            <a:stCxn id="108" idx="2"/>
            <a:endCxn id="85" idx="0"/>
          </p:cNvCxnSpPr>
          <p:nvPr/>
        </p:nvCxnSpPr>
        <p:spPr>
          <a:xfrm>
            <a:off x="4275344" y="4669323"/>
            <a:ext cx="0" cy="41077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22" name="모서리가 둥근 직사각형 121"/>
          <p:cNvSpPr/>
          <p:nvPr/>
        </p:nvSpPr>
        <p:spPr>
          <a:xfrm>
            <a:off x="5361075" y="4186971"/>
            <a:ext cx="1014137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비밀번호 찾기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123" name="직선 화살표 연결선 122"/>
          <p:cNvCxnSpPr>
            <a:stCxn id="105" idx="2"/>
            <a:endCxn id="122" idx="0"/>
          </p:cNvCxnSpPr>
          <p:nvPr/>
        </p:nvCxnSpPr>
        <p:spPr>
          <a:xfrm>
            <a:off x="5868144" y="3794010"/>
            <a:ext cx="0" cy="392961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3" name="모서리가 둥근 직사각형 142"/>
          <p:cNvSpPr/>
          <p:nvPr/>
        </p:nvSpPr>
        <p:spPr>
          <a:xfrm>
            <a:off x="1675543" y="5285889"/>
            <a:ext cx="1152128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비밀번호 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변경</a:t>
            </a:r>
            <a:r>
              <a:rPr lang="en-US" altLang="ko-KR" sz="1200" dirty="0" smtClean="0"/>
              <a:t>UI</a:t>
            </a:r>
          </a:p>
        </p:txBody>
      </p:sp>
      <p:cxnSp>
        <p:nvCxnSpPr>
          <p:cNvPr id="147" name="직선 화살표 연결선 146"/>
          <p:cNvCxnSpPr>
            <a:stCxn id="85" idx="1"/>
            <a:endCxn id="143" idx="3"/>
          </p:cNvCxnSpPr>
          <p:nvPr/>
        </p:nvCxnSpPr>
        <p:spPr>
          <a:xfrm flipH="1">
            <a:off x="2827671" y="5527065"/>
            <a:ext cx="572360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3" name="직사각형 182"/>
          <p:cNvSpPr/>
          <p:nvPr/>
        </p:nvSpPr>
        <p:spPr>
          <a:xfrm>
            <a:off x="3737421" y="3335288"/>
            <a:ext cx="1093094" cy="4350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코드 입력</a:t>
            </a:r>
            <a:endParaRPr lang="ko-KR" altLang="en-US" sz="1200" dirty="0"/>
          </a:p>
        </p:txBody>
      </p:sp>
      <p:cxnSp>
        <p:nvCxnSpPr>
          <p:cNvPr id="186" name="직선 화살표 연결선 185"/>
          <p:cNvCxnSpPr>
            <a:stCxn id="183" idx="2"/>
            <a:endCxn id="108" idx="0"/>
          </p:cNvCxnSpPr>
          <p:nvPr/>
        </p:nvCxnSpPr>
        <p:spPr>
          <a:xfrm flipH="1">
            <a:off x="4275344" y="3770381"/>
            <a:ext cx="8624" cy="41659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94" name="TextBox 193"/>
          <p:cNvSpPr txBox="1"/>
          <p:nvPr/>
        </p:nvSpPr>
        <p:spPr>
          <a:xfrm>
            <a:off x="3062228" y="516720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예</a:t>
            </a:r>
          </a:p>
        </p:txBody>
      </p:sp>
      <p:sp>
        <p:nvSpPr>
          <p:cNvPr id="219" name="직사각형 218"/>
          <p:cNvSpPr/>
          <p:nvPr/>
        </p:nvSpPr>
        <p:spPr>
          <a:xfrm>
            <a:off x="6123050" y="5220502"/>
            <a:ext cx="1018674" cy="6131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오류메세지</a:t>
            </a:r>
            <a:r>
              <a:rPr lang="ko-KR" altLang="en-US" sz="1200" dirty="0" smtClean="0"/>
              <a:t> 출력</a:t>
            </a:r>
            <a:endParaRPr lang="ko-KR" altLang="en-US" sz="1200" dirty="0"/>
          </a:p>
        </p:txBody>
      </p:sp>
      <p:cxnSp>
        <p:nvCxnSpPr>
          <p:cNvPr id="220" name="직선 화살표 연결선 219"/>
          <p:cNvCxnSpPr>
            <a:stCxn id="85" idx="3"/>
            <a:endCxn id="219" idx="1"/>
          </p:cNvCxnSpPr>
          <p:nvPr/>
        </p:nvCxnSpPr>
        <p:spPr>
          <a:xfrm>
            <a:off x="5150657" y="5527065"/>
            <a:ext cx="972393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4" name="TextBox 223"/>
          <p:cNvSpPr txBox="1"/>
          <p:nvPr/>
        </p:nvSpPr>
        <p:spPr>
          <a:xfrm>
            <a:off x="5101511" y="513055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아니오</a:t>
            </a:r>
            <a:endParaRPr lang="ko-KR" altLang="en-US" dirty="0"/>
          </a:p>
        </p:txBody>
      </p:sp>
      <p:cxnSp>
        <p:nvCxnSpPr>
          <p:cNvPr id="60" name="꺾인 연결선 59"/>
          <p:cNvCxnSpPr>
            <a:stCxn id="94" idx="2"/>
            <a:endCxn id="105" idx="0"/>
          </p:cNvCxnSpPr>
          <p:nvPr/>
        </p:nvCxnSpPr>
        <p:spPr>
          <a:xfrm rot="16200000" flipH="1">
            <a:off x="4655823" y="2099337"/>
            <a:ext cx="840466" cy="1584176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8" name="제목 12"/>
          <p:cNvSpPr txBox="1">
            <a:spLocks/>
          </p:cNvSpPr>
          <p:nvPr/>
        </p:nvSpPr>
        <p:spPr>
          <a:xfrm>
            <a:off x="323528" y="607162"/>
            <a:ext cx="3731150" cy="5895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</a:t>
            </a:r>
            <a:r>
              <a:rPr lang="en-US" altLang="ko-KR" sz="1700" b="1" dirty="0">
                <a:solidFill>
                  <a:schemeClr val="bg1"/>
                </a:solidFill>
                <a:latin typeface="+mn-ea"/>
                <a:cs typeface="+mj-cs"/>
              </a:rPr>
              <a:t>3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. UI</a:t>
            </a:r>
            <a:r>
              <a:rPr kumimoji="0" lang="en-US" altLang="ko-KR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및 기능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흐름도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816180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직사각형 70"/>
          <p:cNvSpPr/>
          <p:nvPr/>
        </p:nvSpPr>
        <p:spPr>
          <a:xfrm>
            <a:off x="107504" y="0"/>
            <a:ext cx="3096344" cy="1124744"/>
          </a:xfrm>
          <a:prstGeom prst="rect">
            <a:avLst/>
          </a:prstGeom>
          <a:solidFill>
            <a:srgbClr val="3B5A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2" name="직선 연결선 71"/>
          <p:cNvCxnSpPr/>
          <p:nvPr/>
        </p:nvCxnSpPr>
        <p:spPr>
          <a:xfrm>
            <a:off x="424356" y="541195"/>
            <a:ext cx="2591728" cy="0"/>
          </a:xfrm>
          <a:prstGeom prst="line">
            <a:avLst/>
          </a:prstGeom>
          <a:ln w="28575">
            <a:solidFill>
              <a:schemeClr val="bg1">
                <a:lumMod val="9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/>
          <p:nvPr/>
        </p:nvCxnSpPr>
        <p:spPr>
          <a:xfrm>
            <a:off x="3275856" y="548680"/>
            <a:ext cx="5328592" cy="0"/>
          </a:xfrm>
          <a:prstGeom prst="line">
            <a:avLst/>
          </a:prstGeom>
          <a:ln w="28575">
            <a:solidFill>
              <a:srgbClr val="3B5AA8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pic>
        <p:nvPicPr>
          <p:cNvPr id="76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8424" y="78041"/>
            <a:ext cx="677336" cy="398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7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8676456" y="476671"/>
            <a:ext cx="454960" cy="1589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8" name="막힌 원호 77"/>
          <p:cNvSpPr/>
          <p:nvPr/>
        </p:nvSpPr>
        <p:spPr>
          <a:xfrm flipV="1">
            <a:off x="-577697" y="-576001"/>
            <a:ext cx="1181047" cy="1167213"/>
          </a:xfrm>
          <a:prstGeom prst="blockArc">
            <a:avLst>
              <a:gd name="adj1" fmla="val 16158679"/>
              <a:gd name="adj2" fmla="val 0"/>
              <a:gd name="adj3" fmla="val 25000"/>
            </a:avLst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43" name="모서리가 둥근 직사각형 142"/>
          <p:cNvSpPr/>
          <p:nvPr/>
        </p:nvSpPr>
        <p:spPr>
          <a:xfrm>
            <a:off x="3563888" y="1268760"/>
            <a:ext cx="1152128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비밀번호 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변경</a:t>
            </a:r>
            <a:r>
              <a:rPr lang="en-US" altLang="ko-KR" sz="1200" dirty="0" smtClean="0"/>
              <a:t>UI</a:t>
            </a:r>
          </a:p>
        </p:txBody>
      </p:sp>
      <p:sp>
        <p:nvSpPr>
          <p:cNvPr id="26" name="직사각형 25"/>
          <p:cNvSpPr/>
          <p:nvPr/>
        </p:nvSpPr>
        <p:spPr>
          <a:xfrm>
            <a:off x="3593405" y="2132856"/>
            <a:ext cx="1093094" cy="4350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비밀번호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입력</a:t>
            </a:r>
            <a:endParaRPr lang="ko-KR" altLang="en-US" sz="1200" dirty="0"/>
          </a:p>
        </p:txBody>
      </p:sp>
      <p:sp>
        <p:nvSpPr>
          <p:cNvPr id="27" name="직사각형 26"/>
          <p:cNvSpPr/>
          <p:nvPr/>
        </p:nvSpPr>
        <p:spPr>
          <a:xfrm>
            <a:off x="3600018" y="2990205"/>
            <a:ext cx="1093094" cy="43509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비밀번호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재입력</a:t>
            </a:r>
            <a:endParaRPr lang="ko-KR" altLang="en-US" sz="1200" dirty="0"/>
          </a:p>
        </p:txBody>
      </p:sp>
      <p:cxnSp>
        <p:nvCxnSpPr>
          <p:cNvPr id="34" name="직선 화살표 연결선 33"/>
          <p:cNvCxnSpPr>
            <a:stCxn id="143" idx="2"/>
            <a:endCxn id="26" idx="0"/>
          </p:cNvCxnSpPr>
          <p:nvPr/>
        </p:nvCxnSpPr>
        <p:spPr>
          <a:xfrm>
            <a:off x="4139952" y="1751112"/>
            <a:ext cx="0" cy="38174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>
            <a:stCxn id="26" idx="2"/>
            <a:endCxn id="27" idx="0"/>
          </p:cNvCxnSpPr>
          <p:nvPr/>
        </p:nvCxnSpPr>
        <p:spPr>
          <a:xfrm>
            <a:off x="4139952" y="2567949"/>
            <a:ext cx="6613" cy="42225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>
            <a:stCxn id="27" idx="2"/>
            <a:endCxn id="62" idx="0"/>
          </p:cNvCxnSpPr>
          <p:nvPr/>
        </p:nvCxnSpPr>
        <p:spPr>
          <a:xfrm>
            <a:off x="4146565" y="3425298"/>
            <a:ext cx="0" cy="37884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45" name="순서도: 판단 44"/>
          <p:cNvSpPr/>
          <p:nvPr/>
        </p:nvSpPr>
        <p:spPr>
          <a:xfrm>
            <a:off x="3138878" y="4797152"/>
            <a:ext cx="2020828" cy="893932"/>
          </a:xfrm>
          <a:prstGeom prst="flowChartDecision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두 비밀번호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일치</a:t>
            </a:r>
            <a:endParaRPr lang="ko-KR" altLang="en-US" sz="1200" dirty="0"/>
          </a:p>
        </p:txBody>
      </p:sp>
      <p:cxnSp>
        <p:nvCxnSpPr>
          <p:cNvPr id="50" name="직선 화살표 연결선 49"/>
          <p:cNvCxnSpPr>
            <a:stCxn id="45" idx="3"/>
            <a:endCxn id="79" idx="1"/>
          </p:cNvCxnSpPr>
          <p:nvPr/>
        </p:nvCxnSpPr>
        <p:spPr>
          <a:xfrm>
            <a:off x="5159706" y="5244118"/>
            <a:ext cx="573762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53" name="직선 화살표 연결선 52"/>
          <p:cNvCxnSpPr>
            <a:stCxn id="45" idx="2"/>
            <a:endCxn id="59" idx="0"/>
          </p:cNvCxnSpPr>
          <p:nvPr/>
        </p:nvCxnSpPr>
        <p:spPr>
          <a:xfrm>
            <a:off x="4149292" y="5691084"/>
            <a:ext cx="0" cy="46346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5087458" y="4912912"/>
            <a:ext cx="415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예</a:t>
            </a:r>
            <a:endParaRPr lang="ko-KR" alt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4149292" y="5691084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smtClean="0"/>
              <a:t>아니요</a:t>
            </a:r>
            <a:endParaRPr lang="ko-KR" altLang="en-US" dirty="0"/>
          </a:p>
        </p:txBody>
      </p:sp>
      <p:sp>
        <p:nvSpPr>
          <p:cNvPr id="59" name="직사각형 58"/>
          <p:cNvSpPr/>
          <p:nvPr/>
        </p:nvSpPr>
        <p:spPr>
          <a:xfrm>
            <a:off x="3639955" y="6154550"/>
            <a:ext cx="1018674" cy="613125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err="1" smtClean="0"/>
              <a:t>오류메세지</a:t>
            </a:r>
            <a:r>
              <a:rPr lang="ko-KR" altLang="en-US" sz="1200" dirty="0" smtClean="0"/>
              <a:t> 출력</a:t>
            </a:r>
            <a:endParaRPr lang="ko-KR" altLang="en-US" sz="1200" dirty="0"/>
          </a:p>
        </p:txBody>
      </p:sp>
      <p:sp>
        <p:nvSpPr>
          <p:cNvPr id="61" name="모서리가 둥근 직사각형 60"/>
          <p:cNvSpPr/>
          <p:nvPr/>
        </p:nvSpPr>
        <p:spPr>
          <a:xfrm>
            <a:off x="1956567" y="2085597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취소</a:t>
            </a:r>
            <a:endParaRPr lang="en-US" altLang="ko-KR" sz="1200" dirty="0" smtClean="0"/>
          </a:p>
        </p:txBody>
      </p:sp>
      <p:sp>
        <p:nvSpPr>
          <p:cNvPr id="62" name="모서리가 둥근 직사각형 61"/>
          <p:cNvSpPr/>
          <p:nvPr/>
        </p:nvSpPr>
        <p:spPr>
          <a:xfrm>
            <a:off x="3570501" y="3804141"/>
            <a:ext cx="1152128" cy="482352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완료</a:t>
            </a:r>
            <a:endParaRPr lang="en-US" altLang="ko-KR" sz="1200" dirty="0" smtClean="0"/>
          </a:p>
        </p:txBody>
      </p:sp>
      <p:cxnSp>
        <p:nvCxnSpPr>
          <p:cNvPr id="68" name="직선 화살표 연결선 67"/>
          <p:cNvCxnSpPr>
            <a:stCxn id="62" idx="2"/>
            <a:endCxn id="45" idx="0"/>
          </p:cNvCxnSpPr>
          <p:nvPr/>
        </p:nvCxnSpPr>
        <p:spPr>
          <a:xfrm>
            <a:off x="4146565" y="4286493"/>
            <a:ext cx="2727" cy="51065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74" name="꺾인 연결선 73"/>
          <p:cNvCxnSpPr>
            <a:stCxn id="143" idx="2"/>
            <a:endCxn id="61" idx="0"/>
          </p:cNvCxnSpPr>
          <p:nvPr/>
        </p:nvCxnSpPr>
        <p:spPr>
          <a:xfrm rot="5400000">
            <a:off x="3169050" y="1114694"/>
            <a:ext cx="334485" cy="1607321"/>
          </a:xfrm>
          <a:prstGeom prst="bentConnector3">
            <a:avLst>
              <a:gd name="adj1" fmla="val 50000"/>
            </a:avLst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79" name="모서리가 둥근 직사각형 78"/>
          <p:cNvSpPr/>
          <p:nvPr/>
        </p:nvSpPr>
        <p:spPr>
          <a:xfrm>
            <a:off x="5733468" y="5002942"/>
            <a:ext cx="965937" cy="48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메인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sp>
        <p:nvSpPr>
          <p:cNvPr id="80" name="모서리가 둥근 직사각형 79"/>
          <p:cNvSpPr/>
          <p:nvPr/>
        </p:nvSpPr>
        <p:spPr>
          <a:xfrm>
            <a:off x="2022823" y="2966575"/>
            <a:ext cx="1014137" cy="482352"/>
          </a:xfrm>
          <a:prstGeom prst="round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/>
              <a:t>비밀번호</a:t>
            </a:r>
            <a:endParaRPr lang="en-US" altLang="ko-KR" sz="1200" dirty="0" smtClean="0"/>
          </a:p>
          <a:p>
            <a:pPr algn="ctr"/>
            <a:r>
              <a:rPr lang="ko-KR" altLang="en-US" sz="1200" dirty="0" smtClean="0"/>
              <a:t>찾기</a:t>
            </a:r>
            <a:r>
              <a:rPr lang="en-US" altLang="ko-KR" sz="1200" dirty="0" smtClean="0"/>
              <a:t>UI</a:t>
            </a:r>
            <a:endParaRPr lang="ko-KR" altLang="en-US" sz="1200" dirty="0"/>
          </a:p>
        </p:txBody>
      </p:sp>
      <p:cxnSp>
        <p:nvCxnSpPr>
          <p:cNvPr id="81" name="직선 화살표 연결선 80"/>
          <p:cNvCxnSpPr>
            <a:stCxn id="61" idx="2"/>
            <a:endCxn id="80" idx="0"/>
          </p:cNvCxnSpPr>
          <p:nvPr/>
        </p:nvCxnSpPr>
        <p:spPr>
          <a:xfrm flipH="1">
            <a:off x="2529892" y="2567949"/>
            <a:ext cx="2739" cy="39862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8" name="제목 12"/>
          <p:cNvSpPr txBox="1">
            <a:spLocks/>
          </p:cNvSpPr>
          <p:nvPr/>
        </p:nvSpPr>
        <p:spPr>
          <a:xfrm>
            <a:off x="323528" y="607162"/>
            <a:ext cx="3731150" cy="58959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| 3. UI</a:t>
            </a:r>
            <a:r>
              <a:rPr kumimoji="0" lang="en-US" altLang="ko-KR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및 기능</a:t>
            </a:r>
            <a:r>
              <a:rPr kumimoji="0" lang="en-US" altLang="ko-KR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 </a:t>
            </a:r>
            <a:r>
              <a:rPr kumimoji="0" lang="ko-KR" altLang="en-US" sz="17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ea"/>
                <a:cs typeface="+mj-cs"/>
              </a:rPr>
              <a:t>흐름도</a:t>
            </a:r>
            <a:endParaRPr kumimoji="0" lang="ko-KR" altLang="en-US" sz="1700" b="0" i="0" u="none" strike="noStrike" kern="1200" cap="none" spc="-5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5787944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1947</TotalTime>
  <Words>220</Words>
  <Application>Microsoft Office PowerPoint</Application>
  <PresentationFormat>화면 슬라이드 쇼(4:3)</PresentationFormat>
  <Paragraphs>216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김유진</dc:creator>
  <cp:lastModifiedBy>이창신</cp:lastModifiedBy>
  <cp:revision>324</cp:revision>
  <dcterms:created xsi:type="dcterms:W3CDTF">2014-04-16T00:55:54Z</dcterms:created>
  <dcterms:modified xsi:type="dcterms:W3CDTF">2016-07-11T10:42:01Z</dcterms:modified>
</cp:coreProperties>
</file>

<file path=docProps/thumbnail.jpeg>
</file>